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68" r:id="rId4"/>
    <p:sldId id="272" r:id="rId5"/>
    <p:sldId id="271" r:id="rId6"/>
    <p:sldId id="270" r:id="rId7"/>
    <p:sldId id="275" r:id="rId8"/>
    <p:sldId id="274" r:id="rId9"/>
    <p:sldId id="273" r:id="rId10"/>
    <p:sldId id="277" r:id="rId11"/>
    <p:sldId id="276" r:id="rId12"/>
    <p:sldId id="279" r:id="rId13"/>
    <p:sldId id="269" r:id="rId14"/>
    <p:sldId id="258" r:id="rId15"/>
    <p:sldId id="265" r:id="rId16"/>
    <p:sldId id="264" r:id="rId17"/>
    <p:sldId id="263" r:id="rId18"/>
    <p:sldId id="25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4A50F-9BF4-0508-684C-602CA2DDC3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D658E86-81F2-3A32-C185-AE76D59AA5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C23D408-BAA3-8B5C-AA6C-13851B25E1B9}"/>
              </a:ext>
            </a:extLst>
          </p:cNvPr>
          <p:cNvSpPr>
            <a:spLocks noGrp="1"/>
          </p:cNvSpPr>
          <p:nvPr>
            <p:ph type="dt" sz="half" idx="10"/>
          </p:nvPr>
        </p:nvSpPr>
        <p:spPr/>
        <p:txBody>
          <a:bodyPr/>
          <a:lstStyle/>
          <a:p>
            <a:fld id="{26132E49-B502-42B2-AF74-4893BBE98E4C}" type="datetimeFigureOut">
              <a:rPr lang="en-IN" smtClean="0"/>
              <a:pPr/>
              <a:t>17-11-2023</a:t>
            </a:fld>
            <a:endParaRPr lang="en-IN"/>
          </a:p>
        </p:txBody>
      </p:sp>
      <p:sp>
        <p:nvSpPr>
          <p:cNvPr id="5" name="Footer Placeholder 4">
            <a:extLst>
              <a:ext uri="{FF2B5EF4-FFF2-40B4-BE49-F238E27FC236}">
                <a16:creationId xmlns:a16="http://schemas.microsoft.com/office/drawing/2014/main" id="{19F4D6AC-80CC-685E-9CB0-9E34A50F02F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5AA81A4-29ED-9F60-F33B-7ACD6169331B}"/>
              </a:ext>
            </a:extLst>
          </p:cNvPr>
          <p:cNvSpPr>
            <a:spLocks noGrp="1"/>
          </p:cNvSpPr>
          <p:nvPr>
            <p:ph type="sldNum" sz="quarter" idx="12"/>
          </p:nvPr>
        </p:nvSpPr>
        <p:spPr/>
        <p:txBody>
          <a:bodyPr/>
          <a:lstStyle/>
          <a:p>
            <a:fld id="{0417252B-702C-41C5-B039-ED3AFF410D13}" type="slidenum">
              <a:rPr lang="en-IN" smtClean="0"/>
              <a:pPr/>
              <a:t>‹#›</a:t>
            </a:fld>
            <a:endParaRPr lang="en-IN"/>
          </a:p>
        </p:txBody>
      </p:sp>
    </p:spTree>
    <p:extLst>
      <p:ext uri="{BB962C8B-B14F-4D97-AF65-F5344CB8AC3E}">
        <p14:creationId xmlns:p14="http://schemas.microsoft.com/office/powerpoint/2010/main" val="3824083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3821E-C97A-D34B-D778-C03D323FD9B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8816A93-C3AC-0489-DD4B-1C3D3668C4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76A8148-4BD5-689A-20B3-4C69186CB492}"/>
              </a:ext>
            </a:extLst>
          </p:cNvPr>
          <p:cNvSpPr>
            <a:spLocks noGrp="1"/>
          </p:cNvSpPr>
          <p:nvPr>
            <p:ph type="dt" sz="half" idx="10"/>
          </p:nvPr>
        </p:nvSpPr>
        <p:spPr/>
        <p:txBody>
          <a:bodyPr/>
          <a:lstStyle/>
          <a:p>
            <a:fld id="{26132E49-B502-42B2-AF74-4893BBE98E4C}" type="datetimeFigureOut">
              <a:rPr lang="en-IN" smtClean="0"/>
              <a:pPr/>
              <a:t>17-11-2023</a:t>
            </a:fld>
            <a:endParaRPr lang="en-IN"/>
          </a:p>
        </p:txBody>
      </p:sp>
      <p:sp>
        <p:nvSpPr>
          <p:cNvPr id="5" name="Footer Placeholder 4">
            <a:extLst>
              <a:ext uri="{FF2B5EF4-FFF2-40B4-BE49-F238E27FC236}">
                <a16:creationId xmlns:a16="http://schemas.microsoft.com/office/drawing/2014/main" id="{96AAE170-7CC0-5DA3-AE4C-C28DD0980D5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AA81BD9-A147-D61E-0AE7-20C7D40270AF}"/>
              </a:ext>
            </a:extLst>
          </p:cNvPr>
          <p:cNvSpPr>
            <a:spLocks noGrp="1"/>
          </p:cNvSpPr>
          <p:nvPr>
            <p:ph type="sldNum" sz="quarter" idx="12"/>
          </p:nvPr>
        </p:nvSpPr>
        <p:spPr/>
        <p:txBody>
          <a:bodyPr/>
          <a:lstStyle/>
          <a:p>
            <a:fld id="{0417252B-702C-41C5-B039-ED3AFF410D13}" type="slidenum">
              <a:rPr lang="en-IN" smtClean="0"/>
              <a:pPr/>
              <a:t>‹#›</a:t>
            </a:fld>
            <a:endParaRPr lang="en-IN"/>
          </a:p>
        </p:txBody>
      </p:sp>
    </p:spTree>
    <p:extLst>
      <p:ext uri="{BB962C8B-B14F-4D97-AF65-F5344CB8AC3E}">
        <p14:creationId xmlns:p14="http://schemas.microsoft.com/office/powerpoint/2010/main" val="708856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C176989-AAF9-F1ED-F0D3-6184BC41F0E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4B55C8B-24BB-611F-BAC3-16EE350614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D23861F-A7D1-CECF-201F-8350D058DE87}"/>
              </a:ext>
            </a:extLst>
          </p:cNvPr>
          <p:cNvSpPr>
            <a:spLocks noGrp="1"/>
          </p:cNvSpPr>
          <p:nvPr>
            <p:ph type="dt" sz="half" idx="10"/>
          </p:nvPr>
        </p:nvSpPr>
        <p:spPr/>
        <p:txBody>
          <a:bodyPr/>
          <a:lstStyle/>
          <a:p>
            <a:fld id="{26132E49-B502-42B2-AF74-4893BBE98E4C}" type="datetimeFigureOut">
              <a:rPr lang="en-IN" smtClean="0"/>
              <a:pPr/>
              <a:t>17-11-2023</a:t>
            </a:fld>
            <a:endParaRPr lang="en-IN"/>
          </a:p>
        </p:txBody>
      </p:sp>
      <p:sp>
        <p:nvSpPr>
          <p:cNvPr id="5" name="Footer Placeholder 4">
            <a:extLst>
              <a:ext uri="{FF2B5EF4-FFF2-40B4-BE49-F238E27FC236}">
                <a16:creationId xmlns:a16="http://schemas.microsoft.com/office/drawing/2014/main" id="{AAC43B05-A03F-2C1F-49C9-C479C656E1A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14DB18-1D03-157D-4352-AA6C830873D1}"/>
              </a:ext>
            </a:extLst>
          </p:cNvPr>
          <p:cNvSpPr>
            <a:spLocks noGrp="1"/>
          </p:cNvSpPr>
          <p:nvPr>
            <p:ph type="sldNum" sz="quarter" idx="12"/>
          </p:nvPr>
        </p:nvSpPr>
        <p:spPr/>
        <p:txBody>
          <a:bodyPr/>
          <a:lstStyle/>
          <a:p>
            <a:fld id="{0417252B-702C-41C5-B039-ED3AFF410D13}" type="slidenum">
              <a:rPr lang="en-IN" smtClean="0"/>
              <a:pPr/>
              <a:t>‹#›</a:t>
            </a:fld>
            <a:endParaRPr lang="en-IN"/>
          </a:p>
        </p:txBody>
      </p:sp>
    </p:spTree>
    <p:extLst>
      <p:ext uri="{BB962C8B-B14F-4D97-AF65-F5344CB8AC3E}">
        <p14:creationId xmlns:p14="http://schemas.microsoft.com/office/powerpoint/2010/main" val="798577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6D4B-5C34-8C2E-81F7-232B9A8C3CA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49DEBBD-24A8-8B25-95C0-384D1AD5BF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41E4C77-6CA7-164B-F1B9-A46ADB80968C}"/>
              </a:ext>
            </a:extLst>
          </p:cNvPr>
          <p:cNvSpPr>
            <a:spLocks noGrp="1"/>
          </p:cNvSpPr>
          <p:nvPr>
            <p:ph type="dt" sz="half" idx="10"/>
          </p:nvPr>
        </p:nvSpPr>
        <p:spPr/>
        <p:txBody>
          <a:bodyPr/>
          <a:lstStyle/>
          <a:p>
            <a:fld id="{26132E49-B502-42B2-AF74-4893BBE98E4C}" type="datetimeFigureOut">
              <a:rPr lang="en-IN" smtClean="0"/>
              <a:pPr/>
              <a:t>17-11-2023</a:t>
            </a:fld>
            <a:endParaRPr lang="en-IN"/>
          </a:p>
        </p:txBody>
      </p:sp>
      <p:sp>
        <p:nvSpPr>
          <p:cNvPr id="5" name="Footer Placeholder 4">
            <a:extLst>
              <a:ext uri="{FF2B5EF4-FFF2-40B4-BE49-F238E27FC236}">
                <a16:creationId xmlns:a16="http://schemas.microsoft.com/office/drawing/2014/main" id="{6CA323B3-696C-6FDC-A00A-61732204B0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9F721A0-AC5C-48AB-09E4-837C0E2205F1}"/>
              </a:ext>
            </a:extLst>
          </p:cNvPr>
          <p:cNvSpPr>
            <a:spLocks noGrp="1"/>
          </p:cNvSpPr>
          <p:nvPr>
            <p:ph type="sldNum" sz="quarter" idx="12"/>
          </p:nvPr>
        </p:nvSpPr>
        <p:spPr/>
        <p:txBody>
          <a:bodyPr/>
          <a:lstStyle/>
          <a:p>
            <a:fld id="{0417252B-702C-41C5-B039-ED3AFF410D13}" type="slidenum">
              <a:rPr lang="en-IN" smtClean="0"/>
              <a:pPr/>
              <a:t>‹#›</a:t>
            </a:fld>
            <a:endParaRPr lang="en-IN"/>
          </a:p>
        </p:txBody>
      </p:sp>
    </p:spTree>
    <p:extLst>
      <p:ext uri="{BB962C8B-B14F-4D97-AF65-F5344CB8AC3E}">
        <p14:creationId xmlns:p14="http://schemas.microsoft.com/office/powerpoint/2010/main" val="2786200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8BF06-5760-A69B-6059-0BFC57FE48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61DBF27-4883-2519-8BD1-39F4BAC78E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0E32E0A-FF89-13A6-2E45-2A473B9D0C2F}"/>
              </a:ext>
            </a:extLst>
          </p:cNvPr>
          <p:cNvSpPr>
            <a:spLocks noGrp="1"/>
          </p:cNvSpPr>
          <p:nvPr>
            <p:ph type="dt" sz="half" idx="10"/>
          </p:nvPr>
        </p:nvSpPr>
        <p:spPr/>
        <p:txBody>
          <a:bodyPr/>
          <a:lstStyle/>
          <a:p>
            <a:fld id="{26132E49-B502-42B2-AF74-4893BBE98E4C}" type="datetimeFigureOut">
              <a:rPr lang="en-IN" smtClean="0"/>
              <a:pPr/>
              <a:t>17-11-2023</a:t>
            </a:fld>
            <a:endParaRPr lang="en-IN"/>
          </a:p>
        </p:txBody>
      </p:sp>
      <p:sp>
        <p:nvSpPr>
          <p:cNvPr id="5" name="Footer Placeholder 4">
            <a:extLst>
              <a:ext uri="{FF2B5EF4-FFF2-40B4-BE49-F238E27FC236}">
                <a16:creationId xmlns:a16="http://schemas.microsoft.com/office/drawing/2014/main" id="{387E31BA-707E-A658-8E69-56CD9AC5693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0D90A02-AF8F-82B3-342B-4B0EB58B7865}"/>
              </a:ext>
            </a:extLst>
          </p:cNvPr>
          <p:cNvSpPr>
            <a:spLocks noGrp="1"/>
          </p:cNvSpPr>
          <p:nvPr>
            <p:ph type="sldNum" sz="quarter" idx="12"/>
          </p:nvPr>
        </p:nvSpPr>
        <p:spPr/>
        <p:txBody>
          <a:bodyPr/>
          <a:lstStyle/>
          <a:p>
            <a:fld id="{0417252B-702C-41C5-B039-ED3AFF410D13}" type="slidenum">
              <a:rPr lang="en-IN" smtClean="0"/>
              <a:pPr/>
              <a:t>‹#›</a:t>
            </a:fld>
            <a:endParaRPr lang="en-IN"/>
          </a:p>
        </p:txBody>
      </p:sp>
    </p:spTree>
    <p:extLst>
      <p:ext uri="{BB962C8B-B14F-4D97-AF65-F5344CB8AC3E}">
        <p14:creationId xmlns:p14="http://schemas.microsoft.com/office/powerpoint/2010/main" val="2751115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E822D-1740-B712-4948-39A7FA072BC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CC778B2-B4CE-1D06-3071-1838D7BDB3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88EA965-2914-E990-77DE-46014C8A99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4EB02DE-DF26-3CDC-47DB-68A338D7F8A8}"/>
              </a:ext>
            </a:extLst>
          </p:cNvPr>
          <p:cNvSpPr>
            <a:spLocks noGrp="1"/>
          </p:cNvSpPr>
          <p:nvPr>
            <p:ph type="dt" sz="half" idx="10"/>
          </p:nvPr>
        </p:nvSpPr>
        <p:spPr/>
        <p:txBody>
          <a:bodyPr/>
          <a:lstStyle/>
          <a:p>
            <a:fld id="{26132E49-B502-42B2-AF74-4893BBE98E4C}" type="datetimeFigureOut">
              <a:rPr lang="en-IN" smtClean="0"/>
              <a:pPr/>
              <a:t>17-11-2023</a:t>
            </a:fld>
            <a:endParaRPr lang="en-IN"/>
          </a:p>
        </p:txBody>
      </p:sp>
      <p:sp>
        <p:nvSpPr>
          <p:cNvPr id="6" name="Footer Placeholder 5">
            <a:extLst>
              <a:ext uri="{FF2B5EF4-FFF2-40B4-BE49-F238E27FC236}">
                <a16:creationId xmlns:a16="http://schemas.microsoft.com/office/drawing/2014/main" id="{50D77C73-3EB1-1CB1-372C-5A728D2E17A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7FB0E57-74D3-0F5A-C0CF-869EB63E5C86}"/>
              </a:ext>
            </a:extLst>
          </p:cNvPr>
          <p:cNvSpPr>
            <a:spLocks noGrp="1"/>
          </p:cNvSpPr>
          <p:nvPr>
            <p:ph type="sldNum" sz="quarter" idx="12"/>
          </p:nvPr>
        </p:nvSpPr>
        <p:spPr/>
        <p:txBody>
          <a:bodyPr/>
          <a:lstStyle/>
          <a:p>
            <a:fld id="{0417252B-702C-41C5-B039-ED3AFF410D13}" type="slidenum">
              <a:rPr lang="en-IN" smtClean="0"/>
              <a:pPr/>
              <a:t>‹#›</a:t>
            </a:fld>
            <a:endParaRPr lang="en-IN"/>
          </a:p>
        </p:txBody>
      </p:sp>
    </p:spTree>
    <p:extLst>
      <p:ext uri="{BB962C8B-B14F-4D97-AF65-F5344CB8AC3E}">
        <p14:creationId xmlns:p14="http://schemas.microsoft.com/office/powerpoint/2010/main" val="3315242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7F43A-2AF8-058F-8771-C11FECB97DD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4C1D2BB-3EAC-7A70-134A-EFAB5F7EF0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C127DB-E2F1-2D6D-0588-975C522D37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3E997F0-93B0-18AF-1752-A22ABD7FAA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D3A029-F041-F6CA-62FB-34C6D597F6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A88E309-E291-E2AA-9FB4-687FAB06493C}"/>
              </a:ext>
            </a:extLst>
          </p:cNvPr>
          <p:cNvSpPr>
            <a:spLocks noGrp="1"/>
          </p:cNvSpPr>
          <p:nvPr>
            <p:ph type="dt" sz="half" idx="10"/>
          </p:nvPr>
        </p:nvSpPr>
        <p:spPr/>
        <p:txBody>
          <a:bodyPr/>
          <a:lstStyle/>
          <a:p>
            <a:fld id="{26132E49-B502-42B2-AF74-4893BBE98E4C}" type="datetimeFigureOut">
              <a:rPr lang="en-IN" smtClean="0"/>
              <a:pPr/>
              <a:t>17-11-2023</a:t>
            </a:fld>
            <a:endParaRPr lang="en-IN"/>
          </a:p>
        </p:txBody>
      </p:sp>
      <p:sp>
        <p:nvSpPr>
          <p:cNvPr id="8" name="Footer Placeholder 7">
            <a:extLst>
              <a:ext uri="{FF2B5EF4-FFF2-40B4-BE49-F238E27FC236}">
                <a16:creationId xmlns:a16="http://schemas.microsoft.com/office/drawing/2014/main" id="{C8EC7027-EC24-A165-3668-D24F348232C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F0BB934-91A2-0B66-2955-1E55394CD17B}"/>
              </a:ext>
            </a:extLst>
          </p:cNvPr>
          <p:cNvSpPr>
            <a:spLocks noGrp="1"/>
          </p:cNvSpPr>
          <p:nvPr>
            <p:ph type="sldNum" sz="quarter" idx="12"/>
          </p:nvPr>
        </p:nvSpPr>
        <p:spPr/>
        <p:txBody>
          <a:bodyPr/>
          <a:lstStyle/>
          <a:p>
            <a:fld id="{0417252B-702C-41C5-B039-ED3AFF410D13}" type="slidenum">
              <a:rPr lang="en-IN" smtClean="0"/>
              <a:pPr/>
              <a:t>‹#›</a:t>
            </a:fld>
            <a:endParaRPr lang="en-IN"/>
          </a:p>
        </p:txBody>
      </p:sp>
    </p:spTree>
    <p:extLst>
      <p:ext uri="{BB962C8B-B14F-4D97-AF65-F5344CB8AC3E}">
        <p14:creationId xmlns:p14="http://schemas.microsoft.com/office/powerpoint/2010/main" val="1329369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56943-0B21-904B-BB11-0008321CED4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D8E95D0-26C2-9EA7-8BEC-89B4B9ACDC0C}"/>
              </a:ext>
            </a:extLst>
          </p:cNvPr>
          <p:cNvSpPr>
            <a:spLocks noGrp="1"/>
          </p:cNvSpPr>
          <p:nvPr>
            <p:ph type="dt" sz="half" idx="10"/>
          </p:nvPr>
        </p:nvSpPr>
        <p:spPr/>
        <p:txBody>
          <a:bodyPr/>
          <a:lstStyle/>
          <a:p>
            <a:fld id="{26132E49-B502-42B2-AF74-4893BBE98E4C}" type="datetimeFigureOut">
              <a:rPr lang="en-IN" smtClean="0"/>
              <a:pPr/>
              <a:t>17-11-2023</a:t>
            </a:fld>
            <a:endParaRPr lang="en-IN"/>
          </a:p>
        </p:txBody>
      </p:sp>
      <p:sp>
        <p:nvSpPr>
          <p:cNvPr id="4" name="Footer Placeholder 3">
            <a:extLst>
              <a:ext uri="{FF2B5EF4-FFF2-40B4-BE49-F238E27FC236}">
                <a16:creationId xmlns:a16="http://schemas.microsoft.com/office/drawing/2014/main" id="{28D4A56D-E2A0-81D3-E8D0-5FFAE6B9A93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4A411AC-63D0-CFC1-D2F5-9255A896EC72}"/>
              </a:ext>
            </a:extLst>
          </p:cNvPr>
          <p:cNvSpPr>
            <a:spLocks noGrp="1"/>
          </p:cNvSpPr>
          <p:nvPr>
            <p:ph type="sldNum" sz="quarter" idx="12"/>
          </p:nvPr>
        </p:nvSpPr>
        <p:spPr/>
        <p:txBody>
          <a:bodyPr/>
          <a:lstStyle/>
          <a:p>
            <a:fld id="{0417252B-702C-41C5-B039-ED3AFF410D13}" type="slidenum">
              <a:rPr lang="en-IN" smtClean="0"/>
              <a:pPr/>
              <a:t>‹#›</a:t>
            </a:fld>
            <a:endParaRPr lang="en-IN"/>
          </a:p>
        </p:txBody>
      </p:sp>
    </p:spTree>
    <p:extLst>
      <p:ext uri="{BB962C8B-B14F-4D97-AF65-F5344CB8AC3E}">
        <p14:creationId xmlns:p14="http://schemas.microsoft.com/office/powerpoint/2010/main" val="243552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E082EE-6458-EB93-F35C-1BB5FBF9AF38}"/>
              </a:ext>
            </a:extLst>
          </p:cNvPr>
          <p:cNvSpPr>
            <a:spLocks noGrp="1"/>
          </p:cNvSpPr>
          <p:nvPr>
            <p:ph type="dt" sz="half" idx="10"/>
          </p:nvPr>
        </p:nvSpPr>
        <p:spPr/>
        <p:txBody>
          <a:bodyPr/>
          <a:lstStyle/>
          <a:p>
            <a:fld id="{26132E49-B502-42B2-AF74-4893BBE98E4C}" type="datetimeFigureOut">
              <a:rPr lang="en-IN" smtClean="0"/>
              <a:pPr/>
              <a:t>17-11-2023</a:t>
            </a:fld>
            <a:endParaRPr lang="en-IN"/>
          </a:p>
        </p:txBody>
      </p:sp>
      <p:sp>
        <p:nvSpPr>
          <p:cNvPr id="3" name="Footer Placeholder 2">
            <a:extLst>
              <a:ext uri="{FF2B5EF4-FFF2-40B4-BE49-F238E27FC236}">
                <a16:creationId xmlns:a16="http://schemas.microsoft.com/office/drawing/2014/main" id="{AA24A114-3964-40D7-B486-08CAAEE0EA0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FB72BA6-8705-2975-A5B0-4A5DA42B351A}"/>
              </a:ext>
            </a:extLst>
          </p:cNvPr>
          <p:cNvSpPr>
            <a:spLocks noGrp="1"/>
          </p:cNvSpPr>
          <p:nvPr>
            <p:ph type="sldNum" sz="quarter" idx="12"/>
          </p:nvPr>
        </p:nvSpPr>
        <p:spPr/>
        <p:txBody>
          <a:bodyPr/>
          <a:lstStyle/>
          <a:p>
            <a:fld id="{0417252B-702C-41C5-B039-ED3AFF410D13}" type="slidenum">
              <a:rPr lang="en-IN" smtClean="0"/>
              <a:pPr/>
              <a:t>‹#›</a:t>
            </a:fld>
            <a:endParaRPr lang="en-IN"/>
          </a:p>
        </p:txBody>
      </p:sp>
    </p:spTree>
    <p:extLst>
      <p:ext uri="{BB962C8B-B14F-4D97-AF65-F5344CB8AC3E}">
        <p14:creationId xmlns:p14="http://schemas.microsoft.com/office/powerpoint/2010/main" val="4200632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51CA0-2E14-C549-5DC3-DE62792909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B20AD27-CDDB-C6CD-B96F-2F2254EF65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3A681E5-628F-1A33-A9D7-1EED00E880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5A5DE9-C2F5-289B-A31E-AC567DE71DB4}"/>
              </a:ext>
            </a:extLst>
          </p:cNvPr>
          <p:cNvSpPr>
            <a:spLocks noGrp="1"/>
          </p:cNvSpPr>
          <p:nvPr>
            <p:ph type="dt" sz="half" idx="10"/>
          </p:nvPr>
        </p:nvSpPr>
        <p:spPr/>
        <p:txBody>
          <a:bodyPr/>
          <a:lstStyle/>
          <a:p>
            <a:fld id="{26132E49-B502-42B2-AF74-4893BBE98E4C}" type="datetimeFigureOut">
              <a:rPr lang="en-IN" smtClean="0"/>
              <a:pPr/>
              <a:t>17-11-2023</a:t>
            </a:fld>
            <a:endParaRPr lang="en-IN"/>
          </a:p>
        </p:txBody>
      </p:sp>
      <p:sp>
        <p:nvSpPr>
          <p:cNvPr id="6" name="Footer Placeholder 5">
            <a:extLst>
              <a:ext uri="{FF2B5EF4-FFF2-40B4-BE49-F238E27FC236}">
                <a16:creationId xmlns:a16="http://schemas.microsoft.com/office/drawing/2014/main" id="{C025CFCC-AFCF-F1DF-8164-E5229D0F2B1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F101DB3-AC13-3B08-7434-062BBFED28C4}"/>
              </a:ext>
            </a:extLst>
          </p:cNvPr>
          <p:cNvSpPr>
            <a:spLocks noGrp="1"/>
          </p:cNvSpPr>
          <p:nvPr>
            <p:ph type="sldNum" sz="quarter" idx="12"/>
          </p:nvPr>
        </p:nvSpPr>
        <p:spPr/>
        <p:txBody>
          <a:bodyPr/>
          <a:lstStyle/>
          <a:p>
            <a:fld id="{0417252B-702C-41C5-B039-ED3AFF410D13}" type="slidenum">
              <a:rPr lang="en-IN" smtClean="0"/>
              <a:pPr/>
              <a:t>‹#›</a:t>
            </a:fld>
            <a:endParaRPr lang="en-IN"/>
          </a:p>
        </p:txBody>
      </p:sp>
    </p:spTree>
    <p:extLst>
      <p:ext uri="{BB962C8B-B14F-4D97-AF65-F5344CB8AC3E}">
        <p14:creationId xmlns:p14="http://schemas.microsoft.com/office/powerpoint/2010/main" val="485267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3E795-419A-E7FA-1BAD-454040572C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DEF2CD7-3528-FDA4-53CC-91320D0AD8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F89E54C-4F9E-0B68-1625-8202C078B1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7F1011-5B20-FE5A-F1A7-CA7AE16CB1E5}"/>
              </a:ext>
            </a:extLst>
          </p:cNvPr>
          <p:cNvSpPr>
            <a:spLocks noGrp="1"/>
          </p:cNvSpPr>
          <p:nvPr>
            <p:ph type="dt" sz="half" idx="10"/>
          </p:nvPr>
        </p:nvSpPr>
        <p:spPr/>
        <p:txBody>
          <a:bodyPr/>
          <a:lstStyle/>
          <a:p>
            <a:fld id="{26132E49-B502-42B2-AF74-4893BBE98E4C}" type="datetimeFigureOut">
              <a:rPr lang="en-IN" smtClean="0"/>
              <a:pPr/>
              <a:t>17-11-2023</a:t>
            </a:fld>
            <a:endParaRPr lang="en-IN"/>
          </a:p>
        </p:txBody>
      </p:sp>
      <p:sp>
        <p:nvSpPr>
          <p:cNvPr id="6" name="Footer Placeholder 5">
            <a:extLst>
              <a:ext uri="{FF2B5EF4-FFF2-40B4-BE49-F238E27FC236}">
                <a16:creationId xmlns:a16="http://schemas.microsoft.com/office/drawing/2014/main" id="{AA6995DE-B565-CC9F-780E-E0CA695AB85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29F9172-1D46-069B-272E-906F9A4B2FE1}"/>
              </a:ext>
            </a:extLst>
          </p:cNvPr>
          <p:cNvSpPr>
            <a:spLocks noGrp="1"/>
          </p:cNvSpPr>
          <p:nvPr>
            <p:ph type="sldNum" sz="quarter" idx="12"/>
          </p:nvPr>
        </p:nvSpPr>
        <p:spPr/>
        <p:txBody>
          <a:bodyPr/>
          <a:lstStyle/>
          <a:p>
            <a:fld id="{0417252B-702C-41C5-B039-ED3AFF410D13}" type="slidenum">
              <a:rPr lang="en-IN" smtClean="0"/>
              <a:pPr/>
              <a:t>‹#›</a:t>
            </a:fld>
            <a:endParaRPr lang="en-IN"/>
          </a:p>
        </p:txBody>
      </p:sp>
    </p:spTree>
    <p:extLst>
      <p:ext uri="{BB962C8B-B14F-4D97-AF65-F5344CB8AC3E}">
        <p14:creationId xmlns:p14="http://schemas.microsoft.com/office/powerpoint/2010/main" val="708485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C3440F-946D-B914-30FD-65786D45CD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3C45515-BFDC-180E-4401-B3C29E4BA4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CF3BAA7-4D0A-1AA3-BF0F-5FEA535175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132E49-B502-42B2-AF74-4893BBE98E4C}" type="datetimeFigureOut">
              <a:rPr lang="en-IN" smtClean="0"/>
              <a:pPr/>
              <a:t>17-11-2023</a:t>
            </a:fld>
            <a:endParaRPr lang="en-IN"/>
          </a:p>
        </p:txBody>
      </p:sp>
      <p:sp>
        <p:nvSpPr>
          <p:cNvPr id="5" name="Footer Placeholder 4">
            <a:extLst>
              <a:ext uri="{FF2B5EF4-FFF2-40B4-BE49-F238E27FC236}">
                <a16:creationId xmlns:a16="http://schemas.microsoft.com/office/drawing/2014/main" id="{EA0830E8-4B3E-7525-D602-032008C79D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B91E98C-9036-0854-1751-C09C98511F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17252B-702C-41C5-B039-ED3AFF410D13}" type="slidenum">
              <a:rPr lang="en-IN" smtClean="0"/>
              <a:pPr/>
              <a:t>‹#›</a:t>
            </a:fld>
            <a:endParaRPr lang="en-IN"/>
          </a:p>
        </p:txBody>
      </p:sp>
    </p:spTree>
    <p:extLst>
      <p:ext uri="{BB962C8B-B14F-4D97-AF65-F5344CB8AC3E}">
        <p14:creationId xmlns:p14="http://schemas.microsoft.com/office/powerpoint/2010/main" val="8582617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geeksforgeeks.org/top-hat-and-black-hat-transform-using-python-opencv/"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9">
            <a:extLst>
              <a:ext uri="{FF2B5EF4-FFF2-40B4-BE49-F238E27FC236}">
                <a16:creationId xmlns:a16="http://schemas.microsoft.com/office/drawing/2014/main" id="{2BB79827-CD70-AAFF-F35F-077F1D85E023}"/>
              </a:ext>
            </a:extLst>
          </p:cNvPr>
          <p:cNvSpPr txBox="1">
            <a:spLocks noGrp="1" noChangeArrowheads="1"/>
          </p:cNvSpPr>
          <p:nvPr>
            <p:ph type="ctrTitle"/>
          </p:nvPr>
        </p:nvSpPr>
        <p:spPr bwMode="auto">
          <a:xfrm>
            <a:off x="1737360" y="2231772"/>
            <a:ext cx="8804366" cy="1311128"/>
          </a:xfrm>
          <a:prstGeom prst="rect">
            <a:avLst/>
          </a:prstGeom>
          <a:noFill/>
          <a:ln w="9525">
            <a:noFill/>
            <a:miter lim="800000"/>
            <a:headEnd/>
            <a:tailEnd/>
          </a:ln>
        </p:spPr>
        <p:txBody>
          <a:bodyPr wrap="square">
            <a:spAutoFit/>
          </a:bodyPr>
          <a:lstStyle>
            <a:defPPr>
              <a:defRPr lang="en-US"/>
            </a:defPPr>
            <a:lvl1pPr algn="l" rtl="0" eaLnBrk="0" fontAlgn="base" hangingPunct="0">
              <a:spcBef>
                <a:spcPct val="0"/>
              </a:spcBef>
              <a:spcAft>
                <a:spcPct val="0"/>
              </a:spcAft>
              <a:defRPr b="1" kern="1200">
                <a:solidFill>
                  <a:schemeClr val="tx1"/>
                </a:solidFill>
                <a:latin typeface="Arial" charset="0"/>
                <a:ea typeface="+mn-ea"/>
                <a:cs typeface="+mn-cs"/>
              </a:defRPr>
            </a:lvl1pPr>
            <a:lvl2pPr marL="457200" algn="l" rtl="0" eaLnBrk="0" fontAlgn="base" hangingPunct="0">
              <a:spcBef>
                <a:spcPct val="0"/>
              </a:spcBef>
              <a:spcAft>
                <a:spcPct val="0"/>
              </a:spcAft>
              <a:defRPr b="1" kern="1200">
                <a:solidFill>
                  <a:schemeClr val="tx1"/>
                </a:solidFill>
                <a:latin typeface="Arial" charset="0"/>
                <a:ea typeface="+mn-ea"/>
                <a:cs typeface="+mn-cs"/>
              </a:defRPr>
            </a:lvl2pPr>
            <a:lvl3pPr marL="914400" algn="l" rtl="0" eaLnBrk="0" fontAlgn="base" hangingPunct="0">
              <a:spcBef>
                <a:spcPct val="0"/>
              </a:spcBef>
              <a:spcAft>
                <a:spcPct val="0"/>
              </a:spcAft>
              <a:defRPr b="1" kern="1200">
                <a:solidFill>
                  <a:schemeClr val="tx1"/>
                </a:solidFill>
                <a:latin typeface="Arial" charset="0"/>
                <a:ea typeface="+mn-ea"/>
                <a:cs typeface="+mn-cs"/>
              </a:defRPr>
            </a:lvl3pPr>
            <a:lvl4pPr marL="1371600" algn="l" rtl="0" eaLnBrk="0" fontAlgn="base" hangingPunct="0">
              <a:spcBef>
                <a:spcPct val="0"/>
              </a:spcBef>
              <a:spcAft>
                <a:spcPct val="0"/>
              </a:spcAft>
              <a:defRPr b="1" kern="1200">
                <a:solidFill>
                  <a:schemeClr val="tx1"/>
                </a:solidFill>
                <a:latin typeface="Arial" charset="0"/>
                <a:ea typeface="+mn-ea"/>
                <a:cs typeface="+mn-cs"/>
              </a:defRPr>
            </a:lvl4pPr>
            <a:lvl5pPr marL="1828800" algn="l" rtl="0" eaLnBrk="0" fontAlgn="base" hangingPunct="0">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lgn="ctr">
              <a:spcBef>
                <a:spcPct val="50000"/>
              </a:spcBef>
            </a:pPr>
            <a:r>
              <a:rPr lang="en-US" altLang="tr-TR" sz="4400" dirty="0">
                <a:solidFill>
                  <a:srgbClr val="000099"/>
                </a:solidFill>
                <a:latin typeface="Times New Roman" pitchFamily="18" charset="0"/>
              </a:rPr>
              <a:t>Morphological Image  Processing:</a:t>
            </a:r>
            <a:br>
              <a:rPr lang="en-US" altLang="tr-TR" sz="4400" dirty="0">
                <a:solidFill>
                  <a:srgbClr val="000099"/>
                </a:solidFill>
                <a:latin typeface="Times New Roman" pitchFamily="18" charset="0"/>
              </a:rPr>
            </a:br>
            <a:r>
              <a:rPr lang="en-US" altLang="tr-TR" sz="4400" dirty="0">
                <a:solidFill>
                  <a:srgbClr val="000099"/>
                </a:solidFill>
                <a:latin typeface="Times New Roman" pitchFamily="18" charset="0"/>
              </a:rPr>
              <a:t>Erosion, Dilation </a:t>
            </a:r>
            <a:endParaRPr lang="en-US" altLang="tr-TR" sz="4400" i="1" dirty="0">
              <a:solidFill>
                <a:srgbClr val="CC3300"/>
              </a:solidFill>
              <a:latin typeface="Times New Roman" pitchFamily="18" charset="0"/>
            </a:endParaRPr>
          </a:p>
        </p:txBody>
      </p:sp>
    </p:spTree>
    <p:extLst>
      <p:ext uri="{BB962C8B-B14F-4D97-AF65-F5344CB8AC3E}">
        <p14:creationId xmlns:p14="http://schemas.microsoft.com/office/powerpoint/2010/main" val="2853305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861C81-77FD-3EF0-553A-4CCD3EC8F4C7}"/>
              </a:ext>
            </a:extLst>
          </p:cNvPr>
          <p:cNvPicPr>
            <a:picLocks noChangeAspect="1"/>
          </p:cNvPicPr>
          <p:nvPr/>
        </p:nvPicPr>
        <p:blipFill>
          <a:blip r:embed="rId2"/>
          <a:stretch>
            <a:fillRect/>
          </a:stretch>
        </p:blipFill>
        <p:spPr>
          <a:xfrm>
            <a:off x="1258957" y="543339"/>
            <a:ext cx="9780104" cy="5830957"/>
          </a:xfrm>
          <a:prstGeom prst="rect">
            <a:avLst/>
          </a:prstGeom>
        </p:spPr>
      </p:pic>
    </p:spTree>
    <p:extLst>
      <p:ext uri="{BB962C8B-B14F-4D97-AF65-F5344CB8AC3E}">
        <p14:creationId xmlns:p14="http://schemas.microsoft.com/office/powerpoint/2010/main" val="5962660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A224CE2-5C1A-67FE-ACBA-58CF48B90474}"/>
              </a:ext>
            </a:extLst>
          </p:cNvPr>
          <p:cNvPicPr>
            <a:picLocks noGrp="1" noChangeAspect="1"/>
          </p:cNvPicPr>
          <p:nvPr>
            <p:ph idx="1"/>
          </p:nvPr>
        </p:nvPicPr>
        <p:blipFill>
          <a:blip r:embed="rId2"/>
          <a:stretch>
            <a:fillRect/>
          </a:stretch>
        </p:blipFill>
        <p:spPr>
          <a:xfrm>
            <a:off x="1855304" y="840885"/>
            <a:ext cx="9143999" cy="5652679"/>
          </a:xfrm>
        </p:spPr>
      </p:pic>
    </p:spTree>
    <p:extLst>
      <p:ext uri="{BB962C8B-B14F-4D97-AF65-F5344CB8AC3E}">
        <p14:creationId xmlns:p14="http://schemas.microsoft.com/office/powerpoint/2010/main" val="1432416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20AF00-B0BD-8D09-B5BF-2CE010754109}"/>
              </a:ext>
            </a:extLst>
          </p:cNvPr>
          <p:cNvPicPr>
            <a:picLocks noChangeAspect="1"/>
          </p:cNvPicPr>
          <p:nvPr/>
        </p:nvPicPr>
        <p:blipFill>
          <a:blip r:embed="rId2"/>
          <a:stretch>
            <a:fillRect/>
          </a:stretch>
        </p:blipFill>
        <p:spPr>
          <a:xfrm>
            <a:off x="1152939" y="590843"/>
            <a:ext cx="10227824" cy="5219407"/>
          </a:xfrm>
          <a:prstGeom prst="rect">
            <a:avLst/>
          </a:prstGeom>
        </p:spPr>
      </p:pic>
    </p:spTree>
    <p:extLst>
      <p:ext uri="{BB962C8B-B14F-4D97-AF65-F5344CB8AC3E}">
        <p14:creationId xmlns:p14="http://schemas.microsoft.com/office/powerpoint/2010/main" val="158423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01187" y="521902"/>
            <a:ext cx="10380617" cy="923330"/>
          </a:xfrm>
          <a:prstGeom prst="rect">
            <a:avLst/>
          </a:prstGeom>
        </p:spPr>
        <p:txBody>
          <a:bodyPr wrap="square">
            <a:spAutoFit/>
          </a:bodyPr>
          <a:lstStyle/>
          <a:p>
            <a:r>
              <a:rPr lang="en-GB" b="1" dirty="0"/>
              <a:t>Structuring Element:</a:t>
            </a:r>
            <a:r>
              <a:rPr lang="en-GB" dirty="0"/>
              <a:t> A structuring element is a shape used to interact with a given image. It helps us to draw conclusions based on how it misses or fit in the image. It is used in morphological operations such as erosion, dilation, opening, closing, gradient, </a:t>
            </a:r>
            <a:r>
              <a:rPr lang="en-GB" u="sng" dirty="0">
                <a:hlinkClick r:id="rId2"/>
              </a:rPr>
              <a:t>black-hat/top-hat transform</a:t>
            </a:r>
            <a:r>
              <a:rPr lang="en-GB" dirty="0"/>
              <a:t>.</a:t>
            </a:r>
            <a:endParaRPr lang="en-US" dirty="0"/>
          </a:p>
        </p:txBody>
      </p:sp>
      <p:pic>
        <p:nvPicPr>
          <p:cNvPr id="5" name="Picture 4">
            <a:extLst>
              <a:ext uri="{FF2B5EF4-FFF2-40B4-BE49-F238E27FC236}">
                <a16:creationId xmlns:a16="http://schemas.microsoft.com/office/drawing/2014/main" id="{A4416C2A-CCB2-0571-851F-45B7D89E19B4}"/>
              </a:ext>
            </a:extLst>
          </p:cNvPr>
          <p:cNvPicPr>
            <a:picLocks noChangeAspect="1"/>
          </p:cNvPicPr>
          <p:nvPr/>
        </p:nvPicPr>
        <p:blipFill>
          <a:blip r:embed="rId3"/>
          <a:stretch>
            <a:fillRect/>
          </a:stretch>
        </p:blipFill>
        <p:spPr>
          <a:xfrm>
            <a:off x="365761" y="1658984"/>
            <a:ext cx="5617027" cy="4389120"/>
          </a:xfrm>
          <a:prstGeom prst="rect">
            <a:avLst/>
          </a:prstGeom>
        </p:spPr>
      </p:pic>
      <p:pic>
        <p:nvPicPr>
          <p:cNvPr id="6" name="Picture 5">
            <a:extLst>
              <a:ext uri="{FF2B5EF4-FFF2-40B4-BE49-F238E27FC236}">
                <a16:creationId xmlns:a16="http://schemas.microsoft.com/office/drawing/2014/main" id="{75C7E61A-0D4C-E093-B497-9925B547B831}"/>
              </a:ext>
            </a:extLst>
          </p:cNvPr>
          <p:cNvPicPr>
            <a:picLocks noChangeAspect="1"/>
          </p:cNvPicPr>
          <p:nvPr/>
        </p:nvPicPr>
        <p:blipFill>
          <a:blip r:embed="rId4"/>
          <a:stretch>
            <a:fillRect/>
          </a:stretch>
        </p:blipFill>
        <p:spPr>
          <a:xfrm>
            <a:off x="6400800" y="1476102"/>
            <a:ext cx="5460275" cy="520450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74A3006-77AB-B6E0-8597-E1A55D9A35F7}"/>
              </a:ext>
            </a:extLst>
          </p:cNvPr>
          <p:cNvPicPr>
            <a:picLocks noGrp="1" noChangeAspect="1" noChangeArrowheads="1"/>
          </p:cNvPicPr>
          <p:nvPr>
            <p:ph idx="1"/>
          </p:nvPr>
        </p:nvPicPr>
        <p:blipFill>
          <a:blip r:embed="rId2"/>
          <a:srcRect/>
          <a:stretch>
            <a:fillRect/>
          </a:stretch>
        </p:blipFill>
        <p:spPr bwMode="auto">
          <a:xfrm>
            <a:off x="1672047" y="705395"/>
            <a:ext cx="9588136" cy="5251268"/>
          </a:xfrm>
          <a:prstGeom prst="rect">
            <a:avLst/>
          </a:prstGeom>
          <a:noFill/>
          <a:ln w="9525">
            <a:noFill/>
            <a:miter lim="800000"/>
            <a:headEnd/>
            <a:tailEnd/>
          </a:ln>
        </p:spPr>
      </p:pic>
    </p:spTree>
    <p:extLst>
      <p:ext uri="{BB962C8B-B14F-4D97-AF65-F5344CB8AC3E}">
        <p14:creationId xmlns:p14="http://schemas.microsoft.com/office/powerpoint/2010/main" val="2168807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89F980E-8367-25EA-0D89-9A751F6E5EB4}"/>
              </a:ext>
            </a:extLst>
          </p:cNvPr>
          <p:cNvPicPr>
            <a:picLocks noGrp="1" noChangeAspect="1" noChangeArrowheads="1"/>
          </p:cNvPicPr>
          <p:nvPr>
            <p:ph idx="1"/>
          </p:nvPr>
        </p:nvPicPr>
        <p:blipFill>
          <a:blip r:embed="rId2"/>
          <a:srcRect/>
          <a:stretch>
            <a:fillRect/>
          </a:stretch>
        </p:blipFill>
        <p:spPr bwMode="auto">
          <a:xfrm>
            <a:off x="3087756" y="666207"/>
            <a:ext cx="8655753" cy="4950822"/>
          </a:xfrm>
          <a:prstGeom prst="rect">
            <a:avLst/>
          </a:prstGeom>
          <a:noFill/>
          <a:ln w="9525">
            <a:noFill/>
            <a:miter lim="800000"/>
            <a:headEnd/>
            <a:tailEnd/>
          </a:ln>
        </p:spPr>
      </p:pic>
      <p:sp>
        <p:nvSpPr>
          <p:cNvPr id="5" name="TextBox 2">
            <a:extLst>
              <a:ext uri="{FF2B5EF4-FFF2-40B4-BE49-F238E27FC236}">
                <a16:creationId xmlns:a16="http://schemas.microsoft.com/office/drawing/2014/main" id="{371C9D1F-38D3-0408-D894-77FE93339534}"/>
              </a:ext>
            </a:extLst>
          </p:cNvPr>
          <p:cNvSpPr txBox="1">
            <a:spLocks noChangeArrowheads="1"/>
          </p:cNvSpPr>
          <p:nvPr/>
        </p:nvSpPr>
        <p:spPr bwMode="auto">
          <a:xfrm>
            <a:off x="2186608" y="5088835"/>
            <a:ext cx="762138" cy="646331"/>
          </a:xfrm>
          <a:prstGeom prst="rect">
            <a:avLst/>
          </a:prstGeom>
          <a:noFill/>
          <a:ln w="9525">
            <a:noFill/>
            <a:miter lim="800000"/>
            <a:headEnd/>
            <a:tailEnd/>
          </a:ln>
        </p:spPr>
        <p:txBody>
          <a:bodyPr wrap="square">
            <a:spAutoFit/>
          </a:bodyPr>
          <a:lstStyle>
            <a:defPPr>
              <a:defRPr lang="en-US"/>
            </a:defPPr>
            <a:lvl1pPr algn="l" rtl="0" eaLnBrk="0" fontAlgn="base" hangingPunct="0">
              <a:spcBef>
                <a:spcPct val="0"/>
              </a:spcBef>
              <a:spcAft>
                <a:spcPct val="0"/>
              </a:spcAft>
              <a:defRPr b="1" kern="1200">
                <a:solidFill>
                  <a:schemeClr val="tx1"/>
                </a:solidFill>
                <a:latin typeface="Arial" charset="0"/>
                <a:ea typeface="+mn-ea"/>
                <a:cs typeface="+mn-cs"/>
              </a:defRPr>
            </a:lvl1pPr>
            <a:lvl2pPr marL="457200" algn="l" rtl="0" eaLnBrk="0" fontAlgn="base" hangingPunct="0">
              <a:spcBef>
                <a:spcPct val="0"/>
              </a:spcBef>
              <a:spcAft>
                <a:spcPct val="0"/>
              </a:spcAft>
              <a:defRPr b="1" kern="1200">
                <a:solidFill>
                  <a:schemeClr val="tx1"/>
                </a:solidFill>
                <a:latin typeface="Arial" charset="0"/>
                <a:ea typeface="+mn-ea"/>
                <a:cs typeface="+mn-cs"/>
              </a:defRPr>
            </a:lvl2pPr>
            <a:lvl3pPr marL="914400" algn="l" rtl="0" eaLnBrk="0" fontAlgn="base" hangingPunct="0">
              <a:spcBef>
                <a:spcPct val="0"/>
              </a:spcBef>
              <a:spcAft>
                <a:spcPct val="0"/>
              </a:spcAft>
              <a:defRPr b="1" kern="1200">
                <a:solidFill>
                  <a:schemeClr val="tx1"/>
                </a:solidFill>
                <a:latin typeface="Arial" charset="0"/>
                <a:ea typeface="+mn-ea"/>
                <a:cs typeface="+mn-cs"/>
              </a:defRPr>
            </a:lvl3pPr>
            <a:lvl4pPr marL="1371600" algn="l" rtl="0" eaLnBrk="0" fontAlgn="base" hangingPunct="0">
              <a:spcBef>
                <a:spcPct val="0"/>
              </a:spcBef>
              <a:spcAft>
                <a:spcPct val="0"/>
              </a:spcAft>
              <a:defRPr b="1" kern="1200">
                <a:solidFill>
                  <a:schemeClr val="tx1"/>
                </a:solidFill>
                <a:latin typeface="Arial" charset="0"/>
                <a:ea typeface="+mn-ea"/>
                <a:cs typeface="+mn-cs"/>
              </a:defRPr>
            </a:lvl4pPr>
            <a:lvl5pPr marL="1828800" algn="l" rtl="0" eaLnBrk="0" fontAlgn="base" hangingPunct="0">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r>
              <a:rPr lang="en-GB" dirty="0"/>
              <a:t>Fit=1</a:t>
            </a:r>
          </a:p>
          <a:p>
            <a:r>
              <a:rPr lang="en-GB" dirty="0"/>
              <a:t>Hit=0</a:t>
            </a:r>
            <a:endParaRPr lang="en-US" dirty="0"/>
          </a:p>
        </p:txBody>
      </p:sp>
    </p:spTree>
    <p:extLst>
      <p:ext uri="{BB962C8B-B14F-4D97-AF65-F5344CB8AC3E}">
        <p14:creationId xmlns:p14="http://schemas.microsoft.com/office/powerpoint/2010/main" val="732559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377A93-D840-1D3E-C80E-BFD17A3747B3}"/>
              </a:ext>
            </a:extLst>
          </p:cNvPr>
          <p:cNvPicPr>
            <a:picLocks noChangeAspect="1"/>
          </p:cNvPicPr>
          <p:nvPr/>
        </p:nvPicPr>
        <p:blipFill>
          <a:blip r:embed="rId2"/>
          <a:stretch>
            <a:fillRect/>
          </a:stretch>
        </p:blipFill>
        <p:spPr>
          <a:xfrm>
            <a:off x="3818709" y="267510"/>
            <a:ext cx="8373291" cy="6401355"/>
          </a:xfrm>
          <a:prstGeom prst="rect">
            <a:avLst/>
          </a:prstGeom>
        </p:spPr>
      </p:pic>
      <p:sp>
        <p:nvSpPr>
          <p:cNvPr id="3" name="Rectangle 2"/>
          <p:cNvSpPr/>
          <p:nvPr/>
        </p:nvSpPr>
        <p:spPr>
          <a:xfrm>
            <a:off x="0" y="1295288"/>
            <a:ext cx="3252651" cy="1754326"/>
          </a:xfrm>
          <a:prstGeom prst="rect">
            <a:avLst/>
          </a:prstGeom>
        </p:spPr>
        <p:txBody>
          <a:bodyPr wrap="square">
            <a:spAutoFit/>
          </a:bodyPr>
          <a:lstStyle/>
          <a:p>
            <a:pPr algn="just"/>
            <a:r>
              <a:rPr lang="en-GB" dirty="0"/>
              <a:t>Erosion is the morphological operation used to diminish the size of the foreground object. It is just like soil erosion and erodes away the boundary of the foreground object.</a:t>
            </a:r>
            <a:endParaRPr lang="en-US" dirty="0"/>
          </a:p>
        </p:txBody>
      </p:sp>
    </p:spTree>
    <p:extLst>
      <p:ext uri="{BB962C8B-B14F-4D97-AF65-F5344CB8AC3E}">
        <p14:creationId xmlns:p14="http://schemas.microsoft.com/office/powerpoint/2010/main" val="15375850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BD01A7-A43D-296B-C5C2-509227D6B9DC}"/>
              </a:ext>
            </a:extLst>
          </p:cNvPr>
          <p:cNvPicPr>
            <a:picLocks noChangeAspect="1"/>
          </p:cNvPicPr>
          <p:nvPr/>
        </p:nvPicPr>
        <p:blipFill>
          <a:blip r:embed="rId2"/>
          <a:stretch>
            <a:fillRect/>
          </a:stretch>
        </p:blipFill>
        <p:spPr>
          <a:xfrm>
            <a:off x="3213463" y="527052"/>
            <a:ext cx="5930537" cy="6017439"/>
          </a:xfrm>
          <a:prstGeom prst="rect">
            <a:avLst/>
          </a:prstGeom>
        </p:spPr>
      </p:pic>
    </p:spTree>
    <p:extLst>
      <p:ext uri="{BB962C8B-B14F-4D97-AF65-F5344CB8AC3E}">
        <p14:creationId xmlns:p14="http://schemas.microsoft.com/office/powerpoint/2010/main" val="3418413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53B058-91B8-DC2C-CAB5-0CAEF97CBFFA}"/>
              </a:ext>
            </a:extLst>
          </p:cNvPr>
          <p:cNvPicPr>
            <a:picLocks noChangeAspect="1"/>
          </p:cNvPicPr>
          <p:nvPr/>
        </p:nvPicPr>
        <p:blipFill>
          <a:blip r:embed="rId2"/>
          <a:stretch>
            <a:fillRect/>
          </a:stretch>
        </p:blipFill>
        <p:spPr>
          <a:xfrm>
            <a:off x="4768322" y="287383"/>
            <a:ext cx="6740434" cy="6283234"/>
          </a:xfrm>
          <a:prstGeom prst="rect">
            <a:avLst/>
          </a:prstGeom>
        </p:spPr>
      </p:pic>
      <p:sp>
        <p:nvSpPr>
          <p:cNvPr id="3" name="Rectangle 2"/>
          <p:cNvSpPr/>
          <p:nvPr/>
        </p:nvSpPr>
        <p:spPr>
          <a:xfrm>
            <a:off x="161109" y="1034033"/>
            <a:ext cx="3692434" cy="1477328"/>
          </a:xfrm>
          <a:prstGeom prst="rect">
            <a:avLst/>
          </a:prstGeom>
        </p:spPr>
        <p:txBody>
          <a:bodyPr wrap="square">
            <a:spAutoFit/>
          </a:bodyPr>
          <a:lstStyle/>
          <a:p>
            <a:pPr algn="just"/>
            <a:r>
              <a:rPr lang="en-GB" dirty="0"/>
              <a:t>Dilation is the opposite of Erosion, instead of shrinking it expands the foreground object. In this operation structuring element(kernel) is slid through the image.</a:t>
            </a:r>
            <a:endParaRPr lang="en-US" dirty="0"/>
          </a:p>
        </p:txBody>
      </p:sp>
    </p:spTree>
    <p:extLst>
      <p:ext uri="{BB962C8B-B14F-4D97-AF65-F5344CB8AC3E}">
        <p14:creationId xmlns:p14="http://schemas.microsoft.com/office/powerpoint/2010/main" val="1556905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5">
            <a:extLst>
              <a:ext uri="{FF2B5EF4-FFF2-40B4-BE49-F238E27FC236}">
                <a16:creationId xmlns:a16="http://schemas.microsoft.com/office/drawing/2014/main" id="{C5EA9F13-4680-BB54-21AA-BEB97A302B56}"/>
              </a:ext>
            </a:extLst>
          </p:cNvPr>
          <p:cNvSpPr txBox="1">
            <a:spLocks noGrp="1" noChangeArrowheads="1"/>
          </p:cNvSpPr>
          <p:nvPr>
            <p:ph idx="1"/>
          </p:nvPr>
        </p:nvSpPr>
        <p:spPr bwMode="auto">
          <a:xfrm>
            <a:off x="447498" y="496388"/>
            <a:ext cx="10121348" cy="3804118"/>
          </a:xfrm>
          <a:prstGeom prst="rect">
            <a:avLst/>
          </a:prstGeom>
          <a:noFill/>
          <a:ln w="9525">
            <a:noFill/>
            <a:miter lim="800000"/>
            <a:headEnd/>
            <a:tailEnd/>
          </a:ln>
        </p:spPr>
        <p:txBody>
          <a:bodyPr wrap="square">
            <a:spAutoFit/>
          </a:bodyPr>
          <a:lstStyle>
            <a:defPPr>
              <a:defRPr lang="en-US"/>
            </a:defPPr>
            <a:lvl1pPr algn="l" rtl="0" eaLnBrk="0" fontAlgn="base" hangingPunct="0">
              <a:spcBef>
                <a:spcPct val="0"/>
              </a:spcBef>
              <a:spcAft>
                <a:spcPct val="0"/>
              </a:spcAft>
              <a:defRPr b="1" kern="1200">
                <a:solidFill>
                  <a:schemeClr val="tx1"/>
                </a:solidFill>
                <a:latin typeface="Arial" charset="0"/>
                <a:ea typeface="+mn-ea"/>
                <a:cs typeface="+mn-cs"/>
              </a:defRPr>
            </a:lvl1pPr>
            <a:lvl2pPr marL="457200" algn="l" rtl="0" eaLnBrk="0" fontAlgn="base" hangingPunct="0">
              <a:spcBef>
                <a:spcPct val="0"/>
              </a:spcBef>
              <a:spcAft>
                <a:spcPct val="0"/>
              </a:spcAft>
              <a:defRPr b="1" kern="1200">
                <a:solidFill>
                  <a:schemeClr val="tx1"/>
                </a:solidFill>
                <a:latin typeface="Arial" charset="0"/>
                <a:ea typeface="+mn-ea"/>
                <a:cs typeface="+mn-cs"/>
              </a:defRPr>
            </a:lvl2pPr>
            <a:lvl3pPr marL="914400" algn="l" rtl="0" eaLnBrk="0" fontAlgn="base" hangingPunct="0">
              <a:spcBef>
                <a:spcPct val="0"/>
              </a:spcBef>
              <a:spcAft>
                <a:spcPct val="0"/>
              </a:spcAft>
              <a:defRPr b="1" kern="1200">
                <a:solidFill>
                  <a:schemeClr val="tx1"/>
                </a:solidFill>
                <a:latin typeface="Arial" charset="0"/>
                <a:ea typeface="+mn-ea"/>
                <a:cs typeface="+mn-cs"/>
              </a:defRPr>
            </a:lvl3pPr>
            <a:lvl4pPr marL="1371600" algn="l" rtl="0" eaLnBrk="0" fontAlgn="base" hangingPunct="0">
              <a:spcBef>
                <a:spcPct val="0"/>
              </a:spcBef>
              <a:spcAft>
                <a:spcPct val="0"/>
              </a:spcAft>
              <a:defRPr b="1" kern="1200">
                <a:solidFill>
                  <a:schemeClr val="tx1"/>
                </a:solidFill>
                <a:latin typeface="Arial" charset="0"/>
                <a:ea typeface="+mn-ea"/>
                <a:cs typeface="+mn-cs"/>
              </a:defRPr>
            </a:lvl4pPr>
            <a:lvl5pPr marL="1828800" algn="l" rtl="0" eaLnBrk="0" fontAlgn="base" hangingPunct="0">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lgn="just">
              <a:buFontTx/>
              <a:buChar char="•"/>
            </a:pPr>
            <a:r>
              <a:rPr lang="en-US" altLang="tr-TR" sz="2400" b="0" dirty="0">
                <a:latin typeface="Times New Roman" pitchFamily="18" charset="0"/>
              </a:rPr>
              <a:t> The word morphology refers to the scientific branch that deals the forms and structures of animals/plants.   </a:t>
            </a:r>
          </a:p>
          <a:p>
            <a:pPr algn="just">
              <a:buFontTx/>
              <a:buChar char="•"/>
            </a:pPr>
            <a:r>
              <a:rPr lang="en-US" altLang="tr-TR" sz="2400" dirty="0">
                <a:latin typeface="Times New Roman" pitchFamily="18" charset="0"/>
              </a:rPr>
              <a:t>Morphology in image processing is a tool for extracting image components that are useful in the representation and description of region shape, such as boundaries and skeletons. </a:t>
            </a:r>
          </a:p>
          <a:p>
            <a:pPr algn="just">
              <a:buFontTx/>
              <a:buChar char="•"/>
            </a:pPr>
            <a:r>
              <a:rPr lang="en-US" altLang="tr-TR" sz="2400" b="0" dirty="0">
                <a:latin typeface="Times New Roman" pitchFamily="18" charset="0"/>
              </a:rPr>
              <a:t>Furthermore, the morphological operations can be used for filtering, thinning and pruning. </a:t>
            </a:r>
          </a:p>
          <a:p>
            <a:pPr algn="just">
              <a:buFontTx/>
              <a:buChar char="•"/>
            </a:pPr>
            <a:r>
              <a:rPr lang="en-US" altLang="tr-TR" sz="2400" b="0" dirty="0">
                <a:latin typeface="Times New Roman" pitchFamily="18" charset="0"/>
              </a:rPr>
              <a:t>The language of the Morphology comes from the set theory, where image objects can be represented by sets. For example an image object containing black pixels can be considered a set of black pixels in 2D space of Z</a:t>
            </a:r>
            <a:r>
              <a:rPr lang="en-US" altLang="tr-TR" sz="2400" b="0" baseline="30000" dirty="0">
                <a:latin typeface="Times New Roman" pitchFamily="18" charset="0"/>
              </a:rPr>
              <a:t>2</a:t>
            </a:r>
            <a:r>
              <a:rPr lang="en-US" altLang="tr-TR" sz="2400" b="0" dirty="0">
                <a:latin typeface="Times New Roman" pitchFamily="18" charset="0"/>
              </a:rPr>
              <a:t>.</a:t>
            </a:r>
          </a:p>
          <a:p>
            <a:pPr algn="just"/>
            <a:endParaRPr lang="en-US" altLang="tr-TR" b="0" dirty="0">
              <a:latin typeface="Times New Roman" pitchFamily="18" charset="0"/>
            </a:endParaRPr>
          </a:p>
        </p:txBody>
      </p:sp>
      <p:pic>
        <p:nvPicPr>
          <p:cNvPr id="3" name="Picture 2">
            <a:extLst>
              <a:ext uri="{FF2B5EF4-FFF2-40B4-BE49-F238E27FC236}">
                <a16:creationId xmlns:a16="http://schemas.microsoft.com/office/drawing/2014/main" id="{1EDE9F9A-11AD-9999-B5A4-B6C37BDF10C9}"/>
              </a:ext>
            </a:extLst>
          </p:cNvPr>
          <p:cNvPicPr>
            <a:picLocks noChangeAspect="1"/>
          </p:cNvPicPr>
          <p:nvPr/>
        </p:nvPicPr>
        <p:blipFill>
          <a:blip r:embed="rId2" cstate="print"/>
          <a:stretch>
            <a:fillRect/>
          </a:stretch>
        </p:blipFill>
        <p:spPr>
          <a:xfrm>
            <a:off x="7876903" y="4036423"/>
            <a:ext cx="3892732" cy="2821577"/>
          </a:xfrm>
          <a:prstGeom prst="rect">
            <a:avLst/>
          </a:prstGeom>
        </p:spPr>
      </p:pic>
    </p:spTree>
    <p:extLst>
      <p:ext uri="{BB962C8B-B14F-4D97-AF65-F5344CB8AC3E}">
        <p14:creationId xmlns:p14="http://schemas.microsoft.com/office/powerpoint/2010/main" val="966280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88275" y="3839702"/>
            <a:ext cx="10006148" cy="2308324"/>
          </a:xfrm>
          <a:prstGeom prst="rect">
            <a:avLst/>
          </a:prstGeom>
        </p:spPr>
        <p:txBody>
          <a:bodyPr wrap="square">
            <a:spAutoFit/>
          </a:bodyPr>
          <a:lstStyle/>
          <a:p>
            <a:pPr fontAlgn="base"/>
            <a:r>
              <a:rPr lang="en-GB" b="1" dirty="0"/>
              <a:t>Types of Morphological operations:</a:t>
            </a:r>
            <a:r>
              <a:rPr lang="en-GB" dirty="0"/>
              <a:t> </a:t>
            </a:r>
            <a:br>
              <a:rPr lang="en-GB" dirty="0"/>
            </a:br>
            <a:r>
              <a:rPr lang="en-GB" dirty="0"/>
              <a:t> </a:t>
            </a:r>
          </a:p>
          <a:p>
            <a:pPr fontAlgn="base"/>
            <a:r>
              <a:rPr lang="en-GB" b="1" dirty="0"/>
              <a:t>Dilation:</a:t>
            </a:r>
            <a:r>
              <a:rPr lang="en-GB" dirty="0"/>
              <a:t> Dilation adds pixels on the object boundaries.</a:t>
            </a:r>
          </a:p>
          <a:p>
            <a:pPr fontAlgn="base"/>
            <a:r>
              <a:rPr lang="en-GB" b="1" dirty="0"/>
              <a:t>Erosion:</a:t>
            </a:r>
            <a:r>
              <a:rPr lang="en-GB" dirty="0"/>
              <a:t> Erosion removes pixels on object boundaries.</a:t>
            </a:r>
          </a:p>
          <a:p>
            <a:pPr fontAlgn="base"/>
            <a:r>
              <a:rPr lang="en-GB" b="1" dirty="0"/>
              <a:t>Open:</a:t>
            </a:r>
            <a:r>
              <a:rPr lang="en-GB" dirty="0"/>
              <a:t> The opening operation erodes an image and then dilates the eroded image, using the same structuring element for both operations.</a:t>
            </a:r>
          </a:p>
          <a:p>
            <a:pPr fontAlgn="base"/>
            <a:r>
              <a:rPr lang="en-GB" b="1" dirty="0"/>
              <a:t>Close:</a:t>
            </a:r>
            <a:r>
              <a:rPr lang="en-GB" dirty="0"/>
              <a:t> The closing operation dilates an image and then erodes the dilated image, using the same structuring element for both operations.</a:t>
            </a:r>
          </a:p>
        </p:txBody>
      </p:sp>
      <p:sp>
        <p:nvSpPr>
          <p:cNvPr id="5" name="Rectangle 4"/>
          <p:cNvSpPr/>
          <p:nvPr/>
        </p:nvSpPr>
        <p:spPr>
          <a:xfrm>
            <a:off x="957942" y="775123"/>
            <a:ext cx="10223863" cy="2862322"/>
          </a:xfrm>
          <a:prstGeom prst="rect">
            <a:avLst/>
          </a:prstGeom>
        </p:spPr>
        <p:txBody>
          <a:bodyPr wrap="square">
            <a:spAutoFit/>
          </a:bodyPr>
          <a:lstStyle/>
          <a:p>
            <a:pPr algn="just">
              <a:buFont typeface="Wingdings" pitchFamily="2" charset="2"/>
              <a:buChar char="§"/>
            </a:pPr>
            <a:r>
              <a:rPr lang="en-GB" dirty="0"/>
              <a:t>Morphological operations are used to extract image components that are useful in the representation and description of region shape. </a:t>
            </a:r>
          </a:p>
          <a:p>
            <a:pPr algn="just">
              <a:buFont typeface="Wingdings" pitchFamily="2" charset="2"/>
              <a:buChar char="§"/>
            </a:pPr>
            <a:r>
              <a:rPr lang="en-GB" dirty="0"/>
              <a:t>Morphological operations are some basic tasks dependent on the picture shape.</a:t>
            </a:r>
          </a:p>
          <a:p>
            <a:pPr algn="just">
              <a:buFont typeface="Wingdings" pitchFamily="2" charset="2"/>
              <a:buChar char="§"/>
            </a:pPr>
            <a:r>
              <a:rPr lang="en-GB" dirty="0"/>
              <a:t> It is typically performed on binary images. </a:t>
            </a:r>
          </a:p>
          <a:p>
            <a:pPr algn="just">
              <a:buFont typeface="Wingdings" pitchFamily="2" charset="2"/>
              <a:buChar char="§"/>
            </a:pPr>
            <a:r>
              <a:rPr lang="en-GB" dirty="0"/>
              <a:t>It needs two data sources, one is the </a:t>
            </a:r>
            <a:r>
              <a:rPr lang="en-GB" b="1" dirty="0"/>
              <a:t>input image</a:t>
            </a:r>
            <a:r>
              <a:rPr lang="en-GB" dirty="0"/>
              <a:t>, the second one is called </a:t>
            </a:r>
            <a:r>
              <a:rPr lang="en-GB" b="1" dirty="0"/>
              <a:t>structuring component</a:t>
            </a:r>
            <a:r>
              <a:rPr lang="en-GB" dirty="0"/>
              <a:t>. </a:t>
            </a:r>
          </a:p>
          <a:p>
            <a:pPr algn="just">
              <a:buFont typeface="Wingdings" pitchFamily="2" charset="2"/>
              <a:buChar char="§"/>
            </a:pPr>
            <a:endParaRPr lang="en-GB" dirty="0"/>
          </a:p>
          <a:p>
            <a:pPr algn="just">
              <a:buFont typeface="Wingdings" pitchFamily="2" charset="2"/>
              <a:buChar char="§"/>
            </a:pPr>
            <a:r>
              <a:rPr lang="en-GB" dirty="0"/>
              <a:t>Morphological operators take an input image and a structuring component as input and these elements are then combines using the set operators. </a:t>
            </a:r>
          </a:p>
          <a:p>
            <a:pPr algn="just">
              <a:buFont typeface="Wingdings" pitchFamily="2" charset="2"/>
              <a:buChar char="§"/>
            </a:pPr>
            <a:r>
              <a:rPr lang="en-GB" dirty="0"/>
              <a:t>The objects in the input image are processed depending on attributes of the shape of the image, which are encoded in the structuring component. </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847F38-47F5-EF54-1DDD-0CFF4D1A28E0}"/>
              </a:ext>
            </a:extLst>
          </p:cNvPr>
          <p:cNvPicPr>
            <a:picLocks noChangeAspect="1"/>
          </p:cNvPicPr>
          <p:nvPr/>
        </p:nvPicPr>
        <p:blipFill>
          <a:blip r:embed="rId2"/>
          <a:stretch>
            <a:fillRect/>
          </a:stretch>
        </p:blipFill>
        <p:spPr>
          <a:xfrm>
            <a:off x="1033670" y="185530"/>
            <a:ext cx="10190921" cy="5981907"/>
          </a:xfrm>
          <a:prstGeom prst="rect">
            <a:avLst/>
          </a:prstGeom>
        </p:spPr>
      </p:pic>
    </p:spTree>
    <p:extLst>
      <p:ext uri="{BB962C8B-B14F-4D97-AF65-F5344CB8AC3E}">
        <p14:creationId xmlns:p14="http://schemas.microsoft.com/office/powerpoint/2010/main" val="3376939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5B4894-E5EA-A069-7648-9CE146EB36EA}"/>
              </a:ext>
            </a:extLst>
          </p:cNvPr>
          <p:cNvPicPr>
            <a:picLocks noChangeAspect="1"/>
          </p:cNvPicPr>
          <p:nvPr/>
        </p:nvPicPr>
        <p:blipFill>
          <a:blip r:embed="rId2"/>
          <a:stretch>
            <a:fillRect/>
          </a:stretch>
        </p:blipFill>
        <p:spPr>
          <a:xfrm>
            <a:off x="1404730" y="410817"/>
            <a:ext cx="9581322" cy="5751444"/>
          </a:xfrm>
          <a:prstGeom prst="rect">
            <a:avLst/>
          </a:prstGeom>
        </p:spPr>
      </p:pic>
    </p:spTree>
    <p:extLst>
      <p:ext uri="{BB962C8B-B14F-4D97-AF65-F5344CB8AC3E}">
        <p14:creationId xmlns:p14="http://schemas.microsoft.com/office/powerpoint/2010/main" val="2545690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E54610-4E8F-05ED-DF9A-C88C84AE623C}"/>
              </a:ext>
            </a:extLst>
          </p:cNvPr>
          <p:cNvPicPr>
            <a:picLocks noChangeAspect="1"/>
          </p:cNvPicPr>
          <p:nvPr/>
        </p:nvPicPr>
        <p:blipFill>
          <a:blip r:embed="rId2"/>
          <a:stretch>
            <a:fillRect/>
          </a:stretch>
        </p:blipFill>
        <p:spPr>
          <a:xfrm>
            <a:off x="1775791" y="556591"/>
            <a:ext cx="9303025" cy="5910470"/>
          </a:xfrm>
          <a:prstGeom prst="rect">
            <a:avLst/>
          </a:prstGeom>
        </p:spPr>
      </p:pic>
    </p:spTree>
    <p:extLst>
      <p:ext uri="{BB962C8B-B14F-4D97-AF65-F5344CB8AC3E}">
        <p14:creationId xmlns:p14="http://schemas.microsoft.com/office/powerpoint/2010/main" val="221526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CEB708-8B39-FAB6-7CA4-F0D5EB8DC811}"/>
              </a:ext>
            </a:extLst>
          </p:cNvPr>
          <p:cNvPicPr>
            <a:picLocks noChangeAspect="1"/>
          </p:cNvPicPr>
          <p:nvPr/>
        </p:nvPicPr>
        <p:blipFill>
          <a:blip r:embed="rId2"/>
          <a:stretch>
            <a:fillRect/>
          </a:stretch>
        </p:blipFill>
        <p:spPr>
          <a:xfrm>
            <a:off x="1868557" y="675861"/>
            <a:ext cx="8905460" cy="5830956"/>
          </a:xfrm>
          <a:prstGeom prst="rect">
            <a:avLst/>
          </a:prstGeom>
        </p:spPr>
      </p:pic>
    </p:spTree>
    <p:extLst>
      <p:ext uri="{BB962C8B-B14F-4D97-AF65-F5344CB8AC3E}">
        <p14:creationId xmlns:p14="http://schemas.microsoft.com/office/powerpoint/2010/main" val="1554208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4D03F4-4481-D5B9-C16C-4655C3AE955B}"/>
              </a:ext>
            </a:extLst>
          </p:cNvPr>
          <p:cNvPicPr>
            <a:picLocks noChangeAspect="1"/>
          </p:cNvPicPr>
          <p:nvPr/>
        </p:nvPicPr>
        <p:blipFill>
          <a:blip r:embed="rId2"/>
          <a:stretch>
            <a:fillRect/>
          </a:stretch>
        </p:blipFill>
        <p:spPr>
          <a:xfrm>
            <a:off x="1908313" y="397565"/>
            <a:ext cx="9117496" cy="5923721"/>
          </a:xfrm>
          <a:prstGeom prst="rect">
            <a:avLst/>
          </a:prstGeom>
        </p:spPr>
      </p:pic>
    </p:spTree>
    <p:extLst>
      <p:ext uri="{BB962C8B-B14F-4D97-AF65-F5344CB8AC3E}">
        <p14:creationId xmlns:p14="http://schemas.microsoft.com/office/powerpoint/2010/main" val="1648484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30AA1D-8F0E-692A-CB98-DEEC6FD0DCAC}"/>
              </a:ext>
            </a:extLst>
          </p:cNvPr>
          <p:cNvPicPr>
            <a:picLocks noChangeAspect="1"/>
          </p:cNvPicPr>
          <p:nvPr/>
        </p:nvPicPr>
        <p:blipFill>
          <a:blip r:embed="rId2"/>
          <a:stretch>
            <a:fillRect/>
          </a:stretch>
        </p:blipFill>
        <p:spPr>
          <a:xfrm>
            <a:off x="552157" y="976312"/>
            <a:ext cx="6248400" cy="4905375"/>
          </a:xfrm>
          <a:prstGeom prst="rect">
            <a:avLst/>
          </a:prstGeom>
        </p:spPr>
      </p:pic>
      <p:pic>
        <p:nvPicPr>
          <p:cNvPr id="7" name="Picture 6">
            <a:extLst>
              <a:ext uri="{FF2B5EF4-FFF2-40B4-BE49-F238E27FC236}">
                <a16:creationId xmlns:a16="http://schemas.microsoft.com/office/drawing/2014/main" id="{44118B7F-A90C-30E4-91AB-91E7054F9998}"/>
              </a:ext>
            </a:extLst>
          </p:cNvPr>
          <p:cNvPicPr>
            <a:picLocks noChangeAspect="1"/>
          </p:cNvPicPr>
          <p:nvPr/>
        </p:nvPicPr>
        <p:blipFill>
          <a:blip r:embed="rId3"/>
          <a:stretch>
            <a:fillRect/>
          </a:stretch>
        </p:blipFill>
        <p:spPr>
          <a:xfrm>
            <a:off x="6800557" y="1219199"/>
            <a:ext cx="4839286" cy="4419600"/>
          </a:xfrm>
          <a:prstGeom prst="rect">
            <a:avLst/>
          </a:prstGeom>
        </p:spPr>
      </p:pic>
    </p:spTree>
    <p:extLst>
      <p:ext uri="{BB962C8B-B14F-4D97-AF65-F5344CB8AC3E}">
        <p14:creationId xmlns:p14="http://schemas.microsoft.com/office/powerpoint/2010/main" val="23739497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TotalTime>
  <Words>422</Words>
  <Application>Microsoft Office PowerPoint</Application>
  <PresentationFormat>Widescreen</PresentationFormat>
  <Paragraphs>22</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Calibri Light</vt:lpstr>
      <vt:lpstr>Times New Roman</vt:lpstr>
      <vt:lpstr>Wingdings</vt:lpstr>
      <vt:lpstr>Office Theme</vt:lpstr>
      <vt:lpstr>Morphological Image  Processing: Erosion, Dilation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Morphological Image  Processing </dc:title>
  <dc:creator>SIddhartha Institutions</dc:creator>
  <cp:lastModifiedBy>Subhash Chandra N</cp:lastModifiedBy>
  <cp:revision>9</cp:revision>
  <dcterms:created xsi:type="dcterms:W3CDTF">2022-11-01T10:19:15Z</dcterms:created>
  <dcterms:modified xsi:type="dcterms:W3CDTF">2023-11-17T04:18:05Z</dcterms:modified>
</cp:coreProperties>
</file>